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embeddedFontLst>
    <p:embeddedFont>
      <p:font typeface="Nunito" pitchFamily="2" charset="77"/>
      <p:regular r:id="rId10"/>
      <p:bold r:id="rId11"/>
      <p:italic r:id="rId12"/>
      <p:boldItalic r:id="rId13"/>
    </p:embeddedFont>
    <p:embeddedFont>
      <p:font typeface="Nunito ExtraBold" pitchFamily="2" charset="77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8" roundtripDataSignature="AMtx7mhW4lp18pLj9KIzpYiz/Up7JGb2A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75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34"/>
    <p:restoredTop sz="94638"/>
  </p:normalViewPr>
  <p:slideViewPr>
    <p:cSldViewPr snapToGrid="0">
      <p:cViewPr>
        <p:scale>
          <a:sx n="88" d="100"/>
          <a:sy n="88" d="100"/>
        </p:scale>
        <p:origin x="464" y="10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2" name="Google Shape;10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aafcdf3a01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9" name="Google Shape;109;g2aafcdf3a0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7" name="Google Shape;1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21ff4c21a0_0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134" name="Google Shape;134;g221ff4c21a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artoon of a child sitting on a rug&#10;&#10;Description automatically generated">
            <a:extLst>
              <a:ext uri="{FF2B5EF4-FFF2-40B4-BE49-F238E27FC236}">
                <a16:creationId xmlns:a16="http://schemas.microsoft.com/office/drawing/2014/main" id="{FA722A8E-8D74-8629-AB00-59B3830E90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46032" y="2045207"/>
            <a:ext cx="5984090" cy="5984090"/>
          </a:xfrm>
          <a:prstGeom prst="rect">
            <a:avLst/>
          </a:prstGeom>
        </p:spPr>
      </p:pic>
      <p:pic>
        <p:nvPicPr>
          <p:cNvPr id="5" name="Picture 4" descr="A cartoon character wearing a hat&#10;&#10;Description automatically generated">
            <a:extLst>
              <a:ext uri="{FF2B5EF4-FFF2-40B4-BE49-F238E27FC236}">
                <a16:creationId xmlns:a16="http://schemas.microsoft.com/office/drawing/2014/main" id="{090A4964-E2A5-7A77-F6E2-F31A28D0D63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725" r="21309"/>
          <a:stretch/>
        </p:blipFill>
        <p:spPr>
          <a:xfrm>
            <a:off x="3926177" y="2350385"/>
            <a:ext cx="3229368" cy="5984090"/>
          </a:xfrm>
          <a:prstGeom prst="rect">
            <a:avLst/>
          </a:prstGeom>
        </p:spPr>
      </p:pic>
      <p:sp>
        <p:nvSpPr>
          <p:cNvPr id="88" name="Google Shape;88;p1"/>
          <p:cNvSpPr/>
          <p:nvPr/>
        </p:nvSpPr>
        <p:spPr>
          <a:xfrm>
            <a:off x="-3016488" y="6421303"/>
            <a:ext cx="20140863" cy="370985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" descr="Logo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8189" y="214760"/>
            <a:ext cx="3064425" cy="116167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97;p2">
            <a:extLst>
              <a:ext uri="{FF2B5EF4-FFF2-40B4-BE49-F238E27FC236}">
                <a16:creationId xmlns:a16="http://schemas.microsoft.com/office/drawing/2014/main" id="{06D70992-02DC-6745-16FD-6590D1C1AA5B}"/>
              </a:ext>
            </a:extLst>
          </p:cNvPr>
          <p:cNvSpPr/>
          <p:nvPr/>
        </p:nvSpPr>
        <p:spPr>
          <a:xfrm>
            <a:off x="6545942" y="489279"/>
            <a:ext cx="5381811" cy="3124778"/>
          </a:xfrm>
          <a:prstGeom prst="wedgeRoundRectCallout">
            <a:avLst>
              <a:gd name="adj1" fmla="val -38705"/>
              <a:gd name="adj2" fmla="val 65948"/>
              <a:gd name="adj3" fmla="val 16667"/>
            </a:avLst>
          </a:prstGeom>
          <a:solidFill>
            <a:srgbClr val="FFECE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98;p2">
            <a:extLst>
              <a:ext uri="{FF2B5EF4-FFF2-40B4-BE49-F238E27FC236}">
                <a16:creationId xmlns:a16="http://schemas.microsoft.com/office/drawing/2014/main" id="{2FCCF034-D321-DC22-8D29-4D031B0C6345}"/>
              </a:ext>
            </a:extLst>
          </p:cNvPr>
          <p:cNvSpPr txBox="1"/>
          <p:nvPr/>
        </p:nvSpPr>
        <p:spPr>
          <a:xfrm>
            <a:off x="6901208" y="1920412"/>
            <a:ext cx="91041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A7500"/>
              </a:buClr>
              <a:buSzPts val="5400"/>
              <a:buFont typeface="Nunito ExtraBold"/>
              <a:buNone/>
            </a:pPr>
            <a:r>
              <a:rPr lang="en-US" sz="6000" b="1" i="0" u="none" strike="noStrike" cap="none" dirty="0">
                <a:solidFill>
                  <a:srgbClr val="EA7500"/>
                </a:solidFill>
                <a:latin typeface="Nunito ExtraBold"/>
                <a:ea typeface="Nunito ExtraBold"/>
                <a:cs typeface="Nunito ExtraBold"/>
                <a:sym typeface="Nunito ExtraBold"/>
              </a:rPr>
              <a:t>Hi class!</a:t>
            </a: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A7500"/>
              </a:buClr>
              <a:buSzPts val="5400"/>
              <a:buFont typeface="Nunito ExtraBold"/>
              <a:buNone/>
            </a:pPr>
            <a:r>
              <a:rPr lang="en-US" sz="5400" b="1" dirty="0">
                <a:solidFill>
                  <a:srgbClr val="EA7500"/>
                </a:solidFill>
                <a:latin typeface="Nunito ExtraBold"/>
                <a:ea typeface="Nunito ExtraBold"/>
                <a:cs typeface="Nunito ExtraBold"/>
                <a:sym typeface="Nunito ExtraBold"/>
              </a:rPr>
              <a:t>We have </a:t>
            </a: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A7500"/>
              </a:buClr>
              <a:buSzPts val="5400"/>
              <a:buFont typeface="Nunito ExtraBold"/>
              <a:buNone/>
            </a:pPr>
            <a:r>
              <a:rPr lang="en-US" sz="5400" b="1" dirty="0">
                <a:solidFill>
                  <a:srgbClr val="EA7500"/>
                </a:solidFill>
                <a:latin typeface="Nunito ExtraBold"/>
                <a:ea typeface="Nunito ExtraBold"/>
                <a:cs typeface="Nunito ExtraBold"/>
                <a:sym typeface="Nunito ExtraBold"/>
              </a:rPr>
              <a:t>exciting news!</a:t>
            </a:r>
            <a:endParaRPr sz="5400" b="1" i="0" u="none" strike="noStrike" cap="none" dirty="0">
              <a:solidFill>
                <a:srgbClr val="EA7500"/>
              </a:solidFill>
              <a:latin typeface="Nunito ExtraBold"/>
              <a:ea typeface="Nunito ExtraBold"/>
              <a:cs typeface="Nunito ExtraBold"/>
              <a:sym typeface="Nunito Extra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artoon character wearing a hat&#10;&#10;Description automatically generated">
            <a:extLst>
              <a:ext uri="{FF2B5EF4-FFF2-40B4-BE49-F238E27FC236}">
                <a16:creationId xmlns:a16="http://schemas.microsoft.com/office/drawing/2014/main" id="{4EF69D2F-F8D2-F837-04E9-796338189D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725" r="21309"/>
          <a:stretch/>
        </p:blipFill>
        <p:spPr>
          <a:xfrm>
            <a:off x="0" y="3208350"/>
            <a:ext cx="3229368" cy="5984090"/>
          </a:xfrm>
          <a:prstGeom prst="rect">
            <a:avLst/>
          </a:prstGeom>
        </p:spPr>
      </p:pic>
      <p:sp>
        <p:nvSpPr>
          <p:cNvPr id="96" name="Google Shape;96;p2"/>
          <p:cNvSpPr/>
          <p:nvPr/>
        </p:nvSpPr>
        <p:spPr>
          <a:xfrm rot="-227964">
            <a:off x="1943471" y="5108648"/>
            <a:ext cx="20140863" cy="8110132"/>
          </a:xfrm>
          <a:prstGeom prst="ellipse">
            <a:avLst/>
          </a:prstGeom>
          <a:solidFill>
            <a:srgbClr val="EA75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2"/>
          <p:cNvSpPr/>
          <p:nvPr/>
        </p:nvSpPr>
        <p:spPr>
          <a:xfrm>
            <a:off x="2348586" y="486316"/>
            <a:ext cx="9104100" cy="3831900"/>
          </a:xfrm>
          <a:prstGeom prst="wedgeRoundRectCallout">
            <a:avLst>
              <a:gd name="adj1" fmla="val -40446"/>
              <a:gd name="adj2" fmla="val 70475"/>
              <a:gd name="adj3" fmla="val 16667"/>
            </a:avLst>
          </a:prstGeom>
          <a:solidFill>
            <a:srgbClr val="FFECE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"/>
          <p:cNvSpPr txBox="1"/>
          <p:nvPr/>
        </p:nvSpPr>
        <p:spPr>
          <a:xfrm>
            <a:off x="2348586" y="2071336"/>
            <a:ext cx="91041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A7500"/>
              </a:buClr>
              <a:buSzPts val="5400"/>
              <a:buFont typeface="Nunito ExtraBold"/>
              <a:buNone/>
            </a:pPr>
            <a:r>
              <a:rPr lang="en-US" sz="7200" b="1" i="0" u="none" strike="noStrike" cap="none" dirty="0">
                <a:solidFill>
                  <a:srgbClr val="EA7500"/>
                </a:solidFill>
                <a:latin typeface="Nunito ExtraBold"/>
                <a:ea typeface="Nunito ExtraBold"/>
                <a:cs typeface="Nunito ExtraBold"/>
                <a:sym typeface="Nunito ExtraBold"/>
              </a:rPr>
              <a:t>What do you think wellbeing is?</a:t>
            </a:r>
            <a:endParaRPr sz="7200" b="1" i="0" u="none" strike="noStrike" cap="none" dirty="0">
              <a:solidFill>
                <a:srgbClr val="EA7500"/>
              </a:solidFill>
              <a:latin typeface="Nunito ExtraBold"/>
              <a:ea typeface="Nunito ExtraBold"/>
              <a:cs typeface="Nunito ExtraBold"/>
              <a:sym typeface="Nunito Extra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"/>
          <p:cNvSpPr/>
          <p:nvPr/>
        </p:nvSpPr>
        <p:spPr>
          <a:xfrm>
            <a:off x="-3974435" y="6022500"/>
            <a:ext cx="20140863" cy="370985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5"/>
          <p:cNvSpPr txBox="1"/>
          <p:nvPr/>
        </p:nvSpPr>
        <p:spPr>
          <a:xfrm>
            <a:off x="462639" y="182578"/>
            <a:ext cx="11266714" cy="1432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000"/>
              <a:buFont typeface="Nunito ExtraBold"/>
              <a:buNone/>
            </a:pPr>
            <a:r>
              <a:rPr lang="en-US" sz="4000" b="1" i="0" u="none" strike="noStrike" cap="none">
                <a:solidFill>
                  <a:srgbClr val="595959"/>
                </a:solidFill>
                <a:latin typeface="Nunito ExtraBold"/>
                <a:ea typeface="Nunito ExtraBold"/>
                <a:cs typeface="Nunito ExtraBold"/>
                <a:sym typeface="Nunito ExtraBold"/>
              </a:rPr>
              <a:t>From now, we will all complete</a:t>
            </a:r>
            <a:r>
              <a:rPr lang="en-US" sz="4000" b="1" i="0" u="none" strike="noStrike" cap="none">
                <a:solidFill>
                  <a:schemeClr val="accent2"/>
                </a:solidFill>
                <a:latin typeface="Nunito ExtraBold"/>
                <a:ea typeface="Nunito ExtraBold"/>
                <a:cs typeface="Nunito ExtraBold"/>
                <a:sym typeface="Nunito ExtraBold"/>
              </a:rPr>
              <a:t> fu</a:t>
            </a:r>
            <a:r>
              <a:rPr lang="en-US" sz="4000" b="1">
                <a:solidFill>
                  <a:schemeClr val="accent2"/>
                </a:solidFill>
                <a:latin typeface="Nunito ExtraBold"/>
                <a:ea typeface="Nunito ExtraBold"/>
                <a:cs typeface="Nunito ExtraBold"/>
                <a:sym typeface="Nunito ExtraBold"/>
              </a:rPr>
              <a:t>n</a:t>
            </a:r>
            <a:r>
              <a:rPr lang="en-US" sz="4000" b="1" i="0" u="none" strike="noStrike" cap="none">
                <a:solidFill>
                  <a:schemeClr val="accent2"/>
                </a:solidFill>
                <a:latin typeface="Nunito ExtraBold"/>
                <a:ea typeface="Nunito ExtraBold"/>
                <a:cs typeface="Nunito ExtraBold"/>
                <a:sym typeface="Nunito ExtraBold"/>
              </a:rPr>
              <a:t> activities in school and at home to improve wellbeing!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 descr="A collage of images of animals and a child&#10;&#10;Description automatically generated">
            <a:extLst>
              <a:ext uri="{FF2B5EF4-FFF2-40B4-BE49-F238E27FC236}">
                <a16:creationId xmlns:a16="http://schemas.microsoft.com/office/drawing/2014/main" id="{616E4E89-0216-A2DE-DD3F-03210284A4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8506" y="1748067"/>
            <a:ext cx="8894987" cy="5422002"/>
          </a:xfrm>
          <a:prstGeom prst="roundRect">
            <a:avLst>
              <a:gd name="adj" fmla="val 6535"/>
            </a:avLst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artoon character wearing a hat&#10;&#10;Description automatically generated">
            <a:extLst>
              <a:ext uri="{FF2B5EF4-FFF2-40B4-BE49-F238E27FC236}">
                <a16:creationId xmlns:a16="http://schemas.microsoft.com/office/drawing/2014/main" id="{AC628286-95C2-6D97-65AD-6E8D11A864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725" r="21309"/>
          <a:stretch/>
        </p:blipFill>
        <p:spPr>
          <a:xfrm>
            <a:off x="9194861" y="2233098"/>
            <a:ext cx="3229368" cy="5984090"/>
          </a:xfrm>
          <a:prstGeom prst="rect">
            <a:avLst/>
          </a:prstGeom>
        </p:spPr>
      </p:pic>
      <p:sp>
        <p:nvSpPr>
          <p:cNvPr id="3" name="Google Shape;97;p2">
            <a:extLst>
              <a:ext uri="{FF2B5EF4-FFF2-40B4-BE49-F238E27FC236}">
                <a16:creationId xmlns:a16="http://schemas.microsoft.com/office/drawing/2014/main" id="{ADEFED46-2400-7CE5-55F3-5C7E26A51591}"/>
              </a:ext>
            </a:extLst>
          </p:cNvPr>
          <p:cNvSpPr/>
          <p:nvPr/>
        </p:nvSpPr>
        <p:spPr>
          <a:xfrm>
            <a:off x="331100" y="330372"/>
            <a:ext cx="9104100" cy="5984090"/>
          </a:xfrm>
          <a:prstGeom prst="wedgeRoundRectCallout">
            <a:avLst>
              <a:gd name="adj1" fmla="val 53934"/>
              <a:gd name="adj2" fmla="val -6361"/>
              <a:gd name="adj3" fmla="val 16667"/>
            </a:avLst>
          </a:prstGeom>
          <a:solidFill>
            <a:srgbClr val="FFECE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g2aafcdf3a01_0_0"/>
          <p:cNvSpPr/>
          <p:nvPr/>
        </p:nvSpPr>
        <p:spPr>
          <a:xfrm>
            <a:off x="-3800229" y="6362288"/>
            <a:ext cx="20140800" cy="3709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g2aafcdf3a01_0_0"/>
          <p:cNvSpPr txBox="1"/>
          <p:nvPr/>
        </p:nvSpPr>
        <p:spPr>
          <a:xfrm>
            <a:off x="734039" y="1350504"/>
            <a:ext cx="8598648" cy="14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000"/>
              <a:buFont typeface="Nunito ExtraBold"/>
              <a:buNone/>
            </a:pPr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unito ExtraBold"/>
                <a:ea typeface="Nunito ExtraBold"/>
                <a:cs typeface="Nunito ExtraBold"/>
                <a:sym typeface="Nunito ExtraBold"/>
              </a:rPr>
              <a:t>In class, </a:t>
            </a:r>
            <a:r>
              <a:rPr lang="en-US" sz="4800" b="1" dirty="0">
                <a:solidFill>
                  <a:srgbClr val="EA7501"/>
                </a:solidFill>
                <a:latin typeface="Nunito ExtraBold"/>
                <a:ea typeface="Nunito ExtraBold"/>
                <a:cs typeface="Nunito ExtraBold"/>
                <a:sym typeface="Nunito ExtraBold"/>
              </a:rPr>
              <a:t>we will be doing</a:t>
            </a:r>
            <a:r>
              <a:rPr lang="en-US" sz="4800" b="1" i="0" u="none" strike="noStrike" cap="none" dirty="0">
                <a:solidFill>
                  <a:srgbClr val="EA7501"/>
                </a:solidFill>
                <a:latin typeface="Nunito ExtraBold"/>
                <a:ea typeface="Nunito ExtraBold"/>
                <a:cs typeface="Nunito ExtraBold"/>
                <a:sym typeface="Nunito ExtraBold"/>
              </a:rPr>
              <a:t> </a:t>
            </a:r>
            <a:r>
              <a:rPr lang="en-US" sz="4800" b="1" dirty="0">
                <a:solidFill>
                  <a:srgbClr val="EA7501"/>
                </a:solidFill>
                <a:latin typeface="Nunito ExtraBold"/>
                <a:ea typeface="Nunito ExtraBold"/>
                <a:cs typeface="Nunito ExtraBold"/>
                <a:sym typeface="Nunito ExtraBold"/>
              </a:rPr>
              <a:t>wellbeing brain breaks together</a:t>
            </a:r>
            <a:r>
              <a:rPr lang="en-US" sz="4800" b="1" i="0" u="none" strike="noStrike" cap="none" dirty="0">
                <a:solidFill>
                  <a:srgbClr val="EA7501"/>
                </a:solidFill>
                <a:latin typeface="Nunito ExtraBold"/>
                <a:ea typeface="Nunito ExtraBold"/>
                <a:cs typeface="Nunito ExtraBold"/>
                <a:sym typeface="Nunito ExtraBold"/>
              </a:rPr>
              <a:t>! </a:t>
            </a:r>
            <a:endParaRPr sz="1800" b="0" i="0" u="none" strike="noStrike" cap="none" dirty="0">
              <a:solidFill>
                <a:srgbClr val="EA750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g2aafcdf3a01_0_0"/>
          <p:cNvSpPr txBox="1"/>
          <p:nvPr/>
        </p:nvSpPr>
        <p:spPr>
          <a:xfrm>
            <a:off x="734039" y="3322417"/>
            <a:ext cx="7858419" cy="259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374151"/>
                </a:solidFill>
                <a:latin typeface="Nunito"/>
                <a:ea typeface="Nunito"/>
                <a:cs typeface="Nunito"/>
                <a:sym typeface="Nunito"/>
              </a:rPr>
              <a:t>Brain breaks are like mini-adventures for us to move, stretch and relax, to boost our brain and body, so that we can feel good to learn more in class! </a:t>
            </a:r>
            <a:endParaRPr sz="4800" b="1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"/>
          <p:cNvSpPr/>
          <p:nvPr/>
        </p:nvSpPr>
        <p:spPr>
          <a:xfrm>
            <a:off x="-2243725" y="5160400"/>
            <a:ext cx="5592000" cy="4127700"/>
          </a:xfrm>
          <a:prstGeom prst="ellipse">
            <a:avLst/>
          </a:prstGeom>
          <a:solidFill>
            <a:srgbClr val="EA75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 descr="A screenshot of a cartoon character&#10;&#10;Description automatically generated">
            <a:extLst>
              <a:ext uri="{FF2B5EF4-FFF2-40B4-BE49-F238E27FC236}">
                <a16:creationId xmlns:a16="http://schemas.microsoft.com/office/drawing/2014/main" id="{C1E26977-4210-F7F8-8C97-6E624B7502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7049" y="-418352"/>
            <a:ext cx="4942250" cy="7694703"/>
          </a:xfrm>
          <a:prstGeom prst="rect">
            <a:avLst/>
          </a:prstGeom>
        </p:spPr>
      </p:pic>
      <p:sp>
        <p:nvSpPr>
          <p:cNvPr id="4" name="Google Shape;97;p2">
            <a:extLst>
              <a:ext uri="{FF2B5EF4-FFF2-40B4-BE49-F238E27FC236}">
                <a16:creationId xmlns:a16="http://schemas.microsoft.com/office/drawing/2014/main" id="{71ED2D77-5FE9-EF80-58CE-6B60D1D78605}"/>
              </a:ext>
            </a:extLst>
          </p:cNvPr>
          <p:cNvSpPr/>
          <p:nvPr/>
        </p:nvSpPr>
        <p:spPr>
          <a:xfrm>
            <a:off x="4368800" y="327790"/>
            <a:ext cx="7213600" cy="6276209"/>
          </a:xfrm>
          <a:prstGeom prst="wedgeRoundRectCallout">
            <a:avLst>
              <a:gd name="adj1" fmla="val -71619"/>
              <a:gd name="adj2" fmla="val -17518"/>
              <a:gd name="adj3" fmla="val 16667"/>
            </a:avLst>
          </a:prstGeom>
          <a:solidFill>
            <a:srgbClr val="FFECE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6"/>
          <p:cNvSpPr txBox="1">
            <a:spLocks noGrp="1"/>
          </p:cNvSpPr>
          <p:nvPr>
            <p:ph type="ctrTitle"/>
          </p:nvPr>
        </p:nvSpPr>
        <p:spPr>
          <a:xfrm>
            <a:off x="5123318" y="4570475"/>
            <a:ext cx="6190457" cy="15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400"/>
              <a:buFont typeface="Nunito ExtraBold"/>
              <a:buNone/>
            </a:pP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  <a:ea typeface="Nunito ExtraBold"/>
                <a:cs typeface="Nunito ExtraBold"/>
                <a:sym typeface="Nunito ExtraBold"/>
              </a:rPr>
              <a:t>Wellbeing activities are like fun games on your phone and tablet. </a:t>
            </a:r>
            <a:endParaRPr sz="3200" b="1" dirty="0">
              <a:solidFill>
                <a:schemeClr val="tx1">
                  <a:lumMod val="75000"/>
                  <a:lumOff val="25000"/>
                </a:schemeClr>
              </a:solidFill>
              <a:latin typeface="Nunito" pitchFamily="2" charset="77"/>
              <a:ea typeface="Nunito ExtraBold"/>
              <a:cs typeface="Nunito ExtraBold"/>
              <a:sym typeface="Nunito ExtraBold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400"/>
              <a:buFont typeface="Nunito ExtraBold"/>
              <a:buNone/>
            </a:pPr>
            <a:endParaRPr sz="3200" b="1" dirty="0">
              <a:solidFill>
                <a:srgbClr val="EA7501"/>
              </a:solidFill>
              <a:latin typeface="Nunito" pitchFamily="2" charset="77"/>
              <a:ea typeface="Nunito ExtraBold"/>
              <a:cs typeface="Nunito ExtraBold"/>
              <a:sym typeface="Nunito ExtraBold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400"/>
              <a:buFont typeface="Nunito ExtraBold"/>
              <a:buNone/>
            </a:pP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  <a:ea typeface="Nunito ExtraBold"/>
                <a:cs typeface="Nunito ExtraBold"/>
                <a:sym typeface="Nunito ExtraBold"/>
              </a:rPr>
              <a:t>They help your body be strong and your mind relax. Ready for some app fun?</a:t>
            </a:r>
            <a:endParaRPr sz="3200" b="1" dirty="0">
              <a:solidFill>
                <a:schemeClr val="tx1">
                  <a:lumMod val="75000"/>
                  <a:lumOff val="25000"/>
                </a:schemeClr>
              </a:solidFill>
              <a:latin typeface="Nunito" pitchFamily="2" charset="77"/>
            </a:endParaRPr>
          </a:p>
        </p:txBody>
      </p:sp>
      <p:sp>
        <p:nvSpPr>
          <p:cNvPr id="122" name="Google Shape;122;p6"/>
          <p:cNvSpPr txBox="1"/>
          <p:nvPr/>
        </p:nvSpPr>
        <p:spPr>
          <a:xfrm>
            <a:off x="5123318" y="1132950"/>
            <a:ext cx="6190457" cy="14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000"/>
              <a:buFont typeface="Nunito ExtraBold"/>
              <a:buNone/>
            </a:pPr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unito ExtraBold"/>
                <a:ea typeface="Nunito ExtraBold"/>
                <a:cs typeface="Nunito ExtraBold"/>
                <a:sym typeface="Nunito ExtraBold"/>
              </a:rPr>
              <a:t>At home, </a:t>
            </a:r>
            <a:r>
              <a:rPr lang="en-US" sz="4400" b="1" dirty="0">
                <a:solidFill>
                  <a:srgbClr val="EA7501"/>
                </a:solidFill>
                <a:latin typeface="Nunito ExtraBold"/>
                <a:ea typeface="Nunito ExtraBold"/>
                <a:cs typeface="Nunito ExtraBold"/>
                <a:sym typeface="Nunito ExtraBold"/>
              </a:rPr>
              <a:t>you can do </a:t>
            </a:r>
            <a:r>
              <a:rPr lang="en-US" sz="4400" b="1" i="0" u="none" strike="noStrike" cap="none" dirty="0">
                <a:solidFill>
                  <a:srgbClr val="EA7501"/>
                </a:solidFill>
                <a:latin typeface="Nunito ExtraBold"/>
                <a:ea typeface="Nunito ExtraBold"/>
                <a:cs typeface="Nunito ExtraBold"/>
                <a:sym typeface="Nunito ExtraBold"/>
              </a:rPr>
              <a:t>fun </a:t>
            </a:r>
            <a:r>
              <a:rPr lang="en-US" sz="4400" b="1" dirty="0">
                <a:solidFill>
                  <a:srgbClr val="EA7501"/>
                </a:solidFill>
                <a:latin typeface="Nunito ExtraBold"/>
                <a:ea typeface="Nunito ExtraBold"/>
                <a:cs typeface="Nunito ExtraBold"/>
                <a:sym typeface="Nunito ExtraBold"/>
              </a:rPr>
              <a:t>wellbeing activities too</a:t>
            </a:r>
            <a:r>
              <a:rPr lang="en-US" sz="4400" b="1" i="0" u="none" strike="noStrike" cap="none" dirty="0">
                <a:solidFill>
                  <a:srgbClr val="EA7501"/>
                </a:solidFill>
                <a:latin typeface="Nunito ExtraBold"/>
                <a:ea typeface="Nunito ExtraBold"/>
                <a:cs typeface="Nunito ExtraBold"/>
                <a:sym typeface="Nunito ExtraBold"/>
              </a:rPr>
              <a:t>!</a:t>
            </a:r>
            <a:endParaRPr sz="1600" b="0" i="0" u="none" strike="noStrike" cap="none" dirty="0">
              <a:solidFill>
                <a:srgbClr val="EA750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"/>
          <p:cNvSpPr/>
          <p:nvPr/>
        </p:nvSpPr>
        <p:spPr>
          <a:xfrm>
            <a:off x="-3974425" y="5462475"/>
            <a:ext cx="20140800" cy="3871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4"/>
          <p:cNvSpPr txBox="1">
            <a:spLocks noGrp="1"/>
          </p:cNvSpPr>
          <p:nvPr>
            <p:ph type="ctrTitle"/>
          </p:nvPr>
        </p:nvSpPr>
        <p:spPr>
          <a:xfrm>
            <a:off x="1524000" y="4339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Nunito ExtraBold"/>
              <a:buNone/>
            </a:pPr>
            <a:r>
              <a:rPr lang="en-US" sz="4400" b="1" dirty="0">
                <a:solidFill>
                  <a:srgbClr val="595959"/>
                </a:solidFill>
                <a:latin typeface="Nunito ExtraBold"/>
                <a:ea typeface="Nunito ExtraBold"/>
                <a:cs typeface="Nunito ExtraBold"/>
                <a:sym typeface="Nunito ExtraBold"/>
              </a:rPr>
              <a:t>In the </a:t>
            </a:r>
            <a:r>
              <a:rPr lang="en-US" sz="4400" b="1" dirty="0" err="1">
                <a:solidFill>
                  <a:srgbClr val="595959"/>
                </a:solidFill>
                <a:latin typeface="Nunito ExtraBold"/>
                <a:ea typeface="Nunito ExtraBold"/>
                <a:cs typeface="Nunito ExtraBold"/>
                <a:sym typeface="Nunito ExtraBold"/>
              </a:rPr>
              <a:t>Famli</a:t>
            </a:r>
            <a:r>
              <a:rPr lang="en-US" sz="4400" b="1" dirty="0">
                <a:solidFill>
                  <a:srgbClr val="595959"/>
                </a:solidFill>
                <a:latin typeface="Nunito ExtraBold"/>
                <a:ea typeface="Nunito ExtraBold"/>
                <a:cs typeface="Nunito ExtraBold"/>
                <a:sym typeface="Nunito ExtraBold"/>
              </a:rPr>
              <a:t> app, you will each </a:t>
            </a:r>
            <a:r>
              <a:rPr lang="en-US" sz="4400" b="1" dirty="0" err="1">
                <a:solidFill>
                  <a:srgbClr val="595959"/>
                </a:solidFill>
                <a:latin typeface="Nunito ExtraBold"/>
                <a:ea typeface="Nunito ExtraBold"/>
                <a:cs typeface="Nunito ExtraBold"/>
                <a:sym typeface="Nunito ExtraBold"/>
              </a:rPr>
              <a:t>customise</a:t>
            </a:r>
            <a:r>
              <a:rPr lang="en-US" sz="4400" b="1" dirty="0">
                <a:solidFill>
                  <a:srgbClr val="595959"/>
                </a:solidFill>
                <a:latin typeface="Nunito ExtraBold"/>
                <a:ea typeface="Nunito ExtraBold"/>
                <a:cs typeface="Nunito ExtraBold"/>
                <a:sym typeface="Nunito ExtraBold"/>
              </a:rPr>
              <a:t> </a:t>
            </a:r>
            <a:r>
              <a:rPr lang="en-US" sz="4400" b="1" dirty="0">
                <a:solidFill>
                  <a:schemeClr val="accent2"/>
                </a:solidFill>
                <a:latin typeface="Nunito ExtraBold"/>
                <a:ea typeface="Nunito ExtraBold"/>
                <a:cs typeface="Nunito ExtraBold"/>
                <a:sym typeface="Nunito ExtraBold"/>
              </a:rPr>
              <a:t>your</a:t>
            </a:r>
            <a:r>
              <a:rPr lang="en-US" sz="4400" b="1" dirty="0">
                <a:solidFill>
                  <a:srgbClr val="595959"/>
                </a:solidFill>
                <a:latin typeface="Nunito ExtraBold"/>
                <a:ea typeface="Nunito ExtraBold"/>
                <a:cs typeface="Nunito ExtraBold"/>
                <a:sym typeface="Nunito ExtraBold"/>
              </a:rPr>
              <a:t> </a:t>
            </a:r>
            <a:r>
              <a:rPr lang="en-US" sz="4400" b="1" dirty="0">
                <a:solidFill>
                  <a:schemeClr val="accent2"/>
                </a:solidFill>
                <a:latin typeface="Nunito ExtraBold"/>
                <a:ea typeface="Nunito ExtraBold"/>
                <a:cs typeface="Nunito ExtraBold"/>
                <a:sym typeface="Nunito ExtraBold"/>
              </a:rPr>
              <a:t>very own avatars with lots of fun outfits!</a:t>
            </a:r>
            <a:endParaRPr dirty="0"/>
          </a:p>
        </p:txBody>
      </p:sp>
      <p:pic>
        <p:nvPicPr>
          <p:cNvPr id="131" name="Google Shape;131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2325" y="2445127"/>
            <a:ext cx="9287327" cy="4063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artoon of a child sitting on a rug&#10;&#10;Description automatically generated">
            <a:extLst>
              <a:ext uri="{FF2B5EF4-FFF2-40B4-BE49-F238E27FC236}">
                <a16:creationId xmlns:a16="http://schemas.microsoft.com/office/drawing/2014/main" id="{565325C5-C76D-CB39-4873-8D62671D35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2607" y="1163077"/>
            <a:ext cx="5984090" cy="5984090"/>
          </a:xfrm>
          <a:prstGeom prst="rect">
            <a:avLst/>
          </a:prstGeom>
        </p:spPr>
      </p:pic>
      <p:sp>
        <p:nvSpPr>
          <p:cNvPr id="137" name="Google Shape;137;g221ff4c21a0_0_16"/>
          <p:cNvSpPr/>
          <p:nvPr/>
        </p:nvSpPr>
        <p:spPr>
          <a:xfrm>
            <a:off x="4572000" y="744626"/>
            <a:ext cx="7224943" cy="4349888"/>
          </a:xfrm>
          <a:prstGeom prst="wedgeRoundRectCallout">
            <a:avLst>
              <a:gd name="adj1" fmla="val -58483"/>
              <a:gd name="adj2" fmla="val 28725"/>
              <a:gd name="adj3" fmla="val 16667"/>
            </a:avLst>
          </a:prstGeom>
          <a:solidFill>
            <a:srgbClr val="FFECE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g221ff4c21a0_0_16"/>
          <p:cNvSpPr txBox="1"/>
          <p:nvPr/>
        </p:nvSpPr>
        <p:spPr>
          <a:xfrm>
            <a:off x="4991272" y="1104437"/>
            <a:ext cx="6631500" cy="3693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lang="en-US" sz="3900" b="0" i="0" u="none" strike="noStrike" cap="none" dirty="0">
                <a:solidFill>
                  <a:srgbClr val="EA7500"/>
                </a:solidFill>
                <a:latin typeface="Nunito ExtraBold"/>
                <a:ea typeface="Nunito ExtraBold"/>
                <a:cs typeface="Nunito ExtraBold"/>
                <a:sym typeface="Nunito ExtraBold"/>
              </a:rPr>
              <a:t>Take your paper printout home to download the </a:t>
            </a:r>
            <a:r>
              <a:rPr lang="en-US" sz="3900" b="0" i="0" u="none" strike="noStrike" cap="none" dirty="0" err="1">
                <a:solidFill>
                  <a:srgbClr val="EA7500"/>
                </a:solidFill>
                <a:latin typeface="Nunito ExtraBold"/>
                <a:ea typeface="Nunito ExtraBold"/>
                <a:cs typeface="Nunito ExtraBold"/>
                <a:sym typeface="Nunito ExtraBold"/>
              </a:rPr>
              <a:t>Famli</a:t>
            </a:r>
            <a:r>
              <a:rPr lang="en-US" sz="3900" b="0" i="0" u="none" strike="noStrike" cap="none" dirty="0">
                <a:solidFill>
                  <a:srgbClr val="EA7500"/>
                </a:solidFill>
                <a:latin typeface="Nunito ExtraBold"/>
                <a:ea typeface="Nunito ExtraBold"/>
                <a:cs typeface="Nunito ExtraBold"/>
                <a:sym typeface="Nunito ExtraBold"/>
              </a:rPr>
              <a:t> app and start the fun with your family!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endParaRPr lang="en-US" sz="3900" dirty="0">
              <a:solidFill>
                <a:srgbClr val="EA7500"/>
              </a:solidFill>
              <a:latin typeface="Nunito ExtraBold"/>
              <a:ea typeface="Nunito ExtraBold"/>
              <a:cs typeface="Nunito ExtraBold"/>
              <a:sym typeface="Nunito Extra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lang="en-US" sz="3900" b="1" i="0" u="none" strike="noStrike" cap="none" dirty="0">
                <a:solidFill>
                  <a:srgbClr val="EA7500"/>
                </a:solidFill>
                <a:latin typeface="Nunito ExtraBold"/>
                <a:ea typeface="Nunito ExtraBold"/>
                <a:cs typeface="Nunito ExtraBold"/>
                <a:sym typeface="Nunito ExtraBold"/>
              </a:rPr>
              <a:t>Can’t wait to get started!</a:t>
            </a:r>
            <a:endParaRPr sz="6300" b="1" i="0" u="none" strike="noStrike" cap="none" dirty="0">
              <a:solidFill>
                <a:srgbClr val="EA7500"/>
              </a:solidFill>
              <a:latin typeface="Nunito ExtraBold"/>
              <a:ea typeface="Nunito ExtraBold"/>
              <a:cs typeface="Nunito ExtraBold"/>
              <a:sym typeface="Nunito ExtraBold"/>
            </a:endParaRPr>
          </a:p>
        </p:txBody>
      </p:sp>
      <p:pic>
        <p:nvPicPr>
          <p:cNvPr id="139" name="Google Shape;139;g221ff4c21a0_0_16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5057" y="206251"/>
            <a:ext cx="2552900" cy="96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161</Words>
  <Application>Microsoft Macintosh PowerPoint</Application>
  <PresentationFormat>Widescreen</PresentationFormat>
  <Paragraphs>15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Nunito ExtraBold</vt:lpstr>
      <vt:lpstr>Calibri</vt:lpstr>
      <vt:lpstr>Nunito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Wellbeing activities are like fun games on your phone and tablet.   They help your body be strong and your mind relax. Ready for some app fun?</vt:lpstr>
      <vt:lpstr>In the Famli app, you will each customise your very own avatars with lots of fun outfits!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 Testeil</dc:creator>
  <cp:lastModifiedBy>William Testeil</cp:lastModifiedBy>
  <cp:revision>1</cp:revision>
  <dcterms:created xsi:type="dcterms:W3CDTF">2022-11-21T11:43:14Z</dcterms:created>
  <dcterms:modified xsi:type="dcterms:W3CDTF">2024-02-24T20:54:25Z</dcterms:modified>
</cp:coreProperties>
</file>